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Jedes Wort gehört zu einer Wortart. Nomen benennen Menschen, Tiere oder Dinge – wie das Haus. Verben beschreiben eine Handlung – wie laufen. Adjektive beschreiben eine Eigenschaft genauer – wie bunt. Und Artikel stehen vor dem Nomen und zeigen Geschlecht und Anzahl 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Wortarten</a:t>
            </a:r>
            <a:endParaRPr lang="en-US" sz="2800" dirty="0"/>
          </a:p>
        </p:txBody>
      </p:sp>
      <p:pic>
        <p:nvPicPr>
          <p:cNvPr id="4" name="Image 0" descr="assets/wortart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9756" y="1691640"/>
            <a:ext cx="6949440" cy="39111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711196" y="573993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103578" y="573993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599869" y="573993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Adjektiv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054596" y="573993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Artikel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Nachher · Anschauungsbild   ·   Beispiel für den Deutschunterricht,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2026-08-26T11:43:33Z</dcterms:created>
  <dcterms:modified xsi:type="dcterms:W3CDTF">2026-08-26T11:43:33Z</dcterms:modified>
</cp:coreProperties>
</file>