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86868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Unser Schultag und die Ämtli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1554480"/>
            <a:ext cx="1033272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Schultag beginnt mit der Begrüssung im Kreis auf dem Teppich.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Danach folgt ein Arbeitsblock mit Aufgaben zu Sprache oder Mathematik.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ca. 9.30 Uhr findet die Znüni-Pause statt.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 der Pause folgt die grosse Hofpause im Freien.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Anschliessend gibt es einen weiteren Lernblock, oft mit Bewegung oder Musik.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Mittag gehen die Kinder nach Hause oder in die Betreuung.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Zusätzlich zum Stundenplan gibt es feste Ämtli im Schulzimmer.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Tafeldienst wischt nach dem Unterricht die Wandtafel sauber.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Pöstlerdienst verteilt Zettel und Mitteilungen an die Klasse.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Ordnungsdienst räumt Stühle und Material am Ende des Tages auf.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Pflanzendienst kontrolliert und giesst die Pflanzen im Klassenzimmer.</a:t>
            </a:r>
            <a:endParaRPr lang="en-US" sz="1250" dirty="0"/>
          </a:p>
          <a:p>
            <a:pPr marL="342900" indent="-342900">
              <a:lnSpc>
                <a:spcPts val="1650"/>
              </a:lnSpc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Ämtli wechseln wöchentlich und werden auf einem Plan festgehalten.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Vorher · Textfolie   ·   Beispiel für den Unterricht, Zyklus 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2026-08-26T09:29:00Z</dcterms:created>
  <dcterms:modified xsi:type="dcterms:W3CDTF">2026-08-26T09:29:00Z</dcterms:modified>
</cp:coreProperties>
</file>