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48640"/>
            <a:ext cx="11091672" cy="5760720"/>
          </a:xfrm>
          <a:prstGeom prst="rect">
            <a:avLst/>
          </a:prstGeom>
          <a:solidFill>
            <a:srgbClr val="FFFEFA"/>
          </a:solidFill>
          <a:ln w="12700">
            <a:solidFill>
              <a:srgbClr val="E2DED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914400" y="777240"/>
            <a:ext cx="10332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Vom Korn zum Brot — Arbeitsblatt</a:t>
            </a:r>
            <a:endParaRPr lang="en-US" sz="2800" dirty="0"/>
          </a:p>
        </p:txBody>
      </p:sp>
      <p:pic>
        <p:nvPicPr>
          <p:cNvPr id="4" name="Image 0" descr="assets/korn-zu-bro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45436" y="1554480"/>
            <a:ext cx="7498080" cy="42199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5A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Arbeitsblatt · zum Selberbeschriften   ·   Beispiel für den NMG-Unterricht, Zyklus 2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2026-08-26T10:25:56Z</dcterms:created>
  <dcterms:modified xsi:type="dcterms:W3CDTF">2026-08-26T10:25:56Z</dcterms:modified>
</cp:coreProperties>
</file>