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86868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Halbschriftliches Rechnen: 34 + 28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1554480"/>
            <a:ext cx="1033272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Beim halbschriftlichen Rechnen werden Zahlen in Zehner und Einer zerlegt.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Zuerst wird jede Zahl in ihre Stellenwerte aufgeteilt.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Zahl 34 besteht aus 3 Zehnern und 4 Einern.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Zahl 28 besteht aus 2 Zehnern und 8 Einern.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Zuerst werden die Zehner miteinander addiert.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plus 20 ergibt 50.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Danach werden die Einer miteinander addiert.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plus 8 ergibt 12.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12 wird nochmals in 10 und 2 zerlegt.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Zehner aus der 12 wird zum bisherigen Ergebnis addiert.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plus 10 ergibt 60.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Zum Schluss wird die verbleibende 2 dazugezählt.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plus 2 ergibt 62.</a:t>
            </a:r>
            <a:endParaRPr lang="en-US" sz="1300" dirty="0"/>
          </a:p>
          <a:p>
            <a:pPr marL="342900" indent="-342900">
              <a:lnSpc>
                <a:spcPts val="1700"/>
              </a:lnSpc>
              <a:spcAft>
                <a:spcPts val="800"/>
              </a:spcAft>
              <a:buSzPct val="100000"/>
              <a:buChar char="●"/>
            </a:pPr>
            <a:r>
              <a:rPr lang="en-US" sz="1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Aufgabe 34 plus 28 ergibt somit 62.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Vorher · Textfolie   ·   Beispiel für den Mathematikunterricht,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2026-08-26T09:29:00Z</dcterms:created>
  <dcterms:modified xsi:type="dcterms:W3CDTF">2026-08-26T09:29:00Z</dcterms:modified>
</cp:coreProperties>
</file>