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77724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Zahlenstrahl — Arbeitsblatt</a:t>
            </a:r>
            <a:endParaRPr lang="en-US" sz="2800" dirty="0"/>
          </a:p>
        </p:txBody>
      </p:sp>
      <p:pic>
        <p:nvPicPr>
          <p:cNvPr id="4" name="Image 0" descr="assets/zahlenstrah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1196" y="1965960"/>
            <a:ext cx="6766560" cy="380821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Arbeitsblatt · unbeschriftet, mehrfach einsetzbar   ·   Zyklus 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2026-08-26T10:25:56Z</dcterms:created>
  <dcterms:modified xsi:type="dcterms:W3CDTF">2026-08-26T10:25:56Z</dcterms:modified>
</cp:coreProperties>
</file>