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86868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Wasserkreislauf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1554480"/>
            <a:ext cx="1033272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Sonne erwärmt das Wasser in Meeren, Seen und Flüssen.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Durch die Wärme verdunstet ein Teil des Wassers.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Wasserdampf steigt in die Atmosphäre auf.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grosser Höhe kühlt der Wasserdampf ab.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Dabei bilden sich kleine Wassertröpfchen.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Viele Tröpfchen zusammen bilden eine Wolke.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die Tröpfchen zu schwer werden, fallen sie als Regen herunter.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kalten Regionen fällt der Niederschlag als Schnee.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Teil des Regenwassers versickert im Boden.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Teil fliesst oberirdisch als Bach oder Fluss weiter.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Flüsse transportieren das Wasser zurück Richtung Meer.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Damit beginnt der Kreislauf von neuem.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Vorher · Textfolie   ·   Beispiel für den NMG-Unterricht,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2026-08-26T08:36:29Z</dcterms:created>
  <dcterms:modified xsi:type="dcterms:W3CDTF">2026-08-26T08:36:29Z</dcterms:modified>
</cp:coreProperties>
</file>