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11091672" cy="5760720"/>
          </a:xfrm>
          <a:prstGeom prst="rect">
            <a:avLst/>
          </a:prstGeom>
          <a:solidFill>
            <a:srgbClr val="FFFEFA"/>
          </a:solidFill>
          <a:ln w="12700">
            <a:solidFill>
              <a:srgbClr val="E2DED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914400" y="868680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Vom Korn zum Brot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1554480"/>
            <a:ext cx="1033272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Getreide wie Weizen oder Roggen wird auf Feldern angebaut.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 Sommer werden die reifen Ähren mit dem Mähdrescher geerntet.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Mähdrescher trennt die Körner von Ähren und Stroh.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Körner werden gereinigt und in Silos zwischengelagert.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der Mühle werden die Körner zwischen Walzen zu Mehl gemahlen.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Beim Mahlen trennt sich das Korn in Mehl, Kleie und Keimling.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Mehl wird gesiebt, dabei entstehen unterschiedliche Mehltypen.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der Backstube wird das Mehl mit Wasser, Hefe und Salz verknetet.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Teig muss an einem warmen Ort ruhen, damit er aufgehen kann.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Beim Gären entstehen im Teig kleine Gasbläschen.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aufgegangene Teig wird geformt und in den Ofen geschoben.</a:t>
            </a:r>
            <a:endParaRPr lang="en-US" sz="135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 heissen Ofen wird aus dem Teig durch Backen ein fertiges Brot.</a:t>
            </a:r>
            <a:endParaRPr lang="en-US" sz="13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Vorher · Textfolie   ·   Beispiel für den NMG-Unterricht, Zyklus 2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2026-08-26T09:29:00Z</dcterms:created>
  <dcterms:modified xsi:type="dcterms:W3CDTF">2026-08-26T09:29:00Z</dcterms:modified>
</cp:coreProperties>
</file>