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Lst>
  <p:notesMasterIdLst>
    <p:notesMasterId r:id="rId3"/>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notesMaster" Target="notesMasters/notesMaster1.xml"/><Relationship Id="rId4" Type="http://schemas.openxmlformats.org/officeDocument/2006/relationships/presProps" Target="presProps.xml"/><Relationship Id="rId5" Type="http://schemas.openxmlformats.org/officeDocument/2006/relationships/viewProps" Target="viewProps.xml"/><Relationship Id="rId6" Type="http://schemas.openxmlformats.org/officeDocument/2006/relationships/theme" Target="theme/theme1.xml"/><Relationship Id="rId7"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Die Sonne erwärmt das Wasser im Meer. Dadurch verdunstet ein Teil davon und steigt als Wasserdampf nach oben. In der Höhe kühlt der Dampf ab und es bildet sich eine Wolke. Wird die Wolke zu schwer, fällt das Wasser als Niederschlag auf den Berg. Von dort fliesst es als Bach oder Fluss zurück ins Meer – und der Kreislauf beginnt von neuem.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7F5EF"/>
        </a:solidFill>
      </p:bgPr>
    </p:bg>
    <p:spTree>
      <p:nvGrpSpPr>
        <p:cNvPr id="1" name=""/>
        <p:cNvGrpSpPr/>
        <p:nvPr/>
      </p:nvGrpSpPr>
      <p:grpSpPr>
        <a:xfrm>
          <a:off x="0" y="0"/>
          <a:ext cx="0" cy="0"/>
          <a:chOff x="0" y="0"/>
          <a:chExt cx="0" cy="0"/>
        </a:xfrm>
      </p:grpSpPr>
      <p:sp>
        <p:nvSpPr>
          <p:cNvPr id="2" name="Shape 0"/>
          <p:cNvSpPr/>
          <p:nvPr/>
        </p:nvSpPr>
        <p:spPr>
          <a:xfrm>
            <a:off x="548640" y="548640"/>
            <a:ext cx="11091672" cy="5760720"/>
          </a:xfrm>
          <a:prstGeom prst="rect">
            <a:avLst/>
          </a:prstGeom>
          <a:solidFill>
            <a:srgbClr val="FFFEFA"/>
          </a:solidFill>
          <a:ln w="12700">
            <a:solidFill>
              <a:srgbClr val="E2DED2"/>
            </a:solidFill>
            <a:prstDash val="solid"/>
          </a:ln>
        </p:spPr>
      </p:sp>
      <p:sp>
        <p:nvSpPr>
          <p:cNvPr id="3" name="Text 1"/>
          <p:cNvSpPr txBox="1"/>
          <p:nvPr/>
        </p:nvSpPr>
        <p:spPr>
          <a:xfrm>
            <a:off x="914400" y="731520"/>
            <a:ext cx="10332720" cy="502920"/>
          </a:xfrm>
          <a:prstGeom prst="rect">
            <a:avLst/>
          </a:prstGeom>
          <a:noFill/>
          <a:ln/>
        </p:spPr>
        <p:txBody>
          <a:bodyPr wrap="square" lIns="0" tIns="0" rIns="0" bIns="0" rtlCol="0" anchor="ctr"/>
          <a:lstStyle/>
          <a:p>
            <a:pPr indent="0" marL="0">
              <a:buNone/>
            </a:pPr>
            <a:r>
              <a:rPr lang="en-US" sz="2800" b="1" dirty="0">
                <a:solidFill>
                  <a:srgbClr val="111111"/>
                </a:solidFill>
                <a:latin typeface="Arial" pitchFamily="34" charset="0"/>
                <a:ea typeface="Arial" pitchFamily="34" charset="-122"/>
                <a:cs typeface="Arial" pitchFamily="34" charset="-120"/>
              </a:rPr>
              <a:t>Der Wasserkreislauf</a:t>
            </a:r>
            <a:endParaRPr lang="en-US" sz="2800" dirty="0"/>
          </a:p>
        </p:txBody>
      </p:sp>
      <p:pic>
        <p:nvPicPr>
          <p:cNvPr id="4" name="Image 0" descr="assets/wasserkreislauf-final.png">    </p:cNvPr>
          <p:cNvPicPr>
            <a:picLocks noChangeAspect="1"/>
          </p:cNvPicPr>
          <p:nvPr/>
        </p:nvPicPr>
        <p:blipFill>
          <a:blip r:embed="rId1"/>
          <a:stretch>
            <a:fillRect/>
          </a:stretch>
        </p:blipFill>
        <p:spPr>
          <a:xfrm>
            <a:off x="1796796" y="1325880"/>
            <a:ext cx="8595360" cy="4837176"/>
          </a:xfrm>
          <a:prstGeom prst="rect">
            <a:avLst/>
          </a:prstGeom>
        </p:spPr>
      </p:pic>
      <p:sp>
        <p:nvSpPr>
          <p:cNvPr id="5" name="Shape 2"/>
          <p:cNvSpPr/>
          <p:nvPr/>
        </p:nvSpPr>
        <p:spPr>
          <a:xfrm>
            <a:off x="2002427" y="2328270"/>
            <a:ext cx="873930" cy="950986"/>
          </a:xfrm>
          <a:prstGeom prst="line">
            <a:avLst/>
          </a:prstGeom>
          <a:noFill/>
          <a:ln w="12700">
            <a:solidFill>
              <a:srgbClr val="111111"/>
            </a:solidFill>
            <a:prstDash val="sysDot"/>
          </a:ln>
        </p:spPr>
      </p:sp>
      <p:sp>
        <p:nvSpPr>
          <p:cNvPr id="6" name="Shape 3"/>
          <p:cNvSpPr/>
          <p:nvPr/>
        </p:nvSpPr>
        <p:spPr>
          <a:xfrm>
            <a:off x="2835209" y="2287122"/>
            <a:ext cx="82296" cy="82296"/>
          </a:xfrm>
          <a:prstGeom prst="ellipse">
            <a:avLst/>
          </a:prstGeom>
          <a:solidFill>
            <a:srgbClr val="111111"/>
          </a:solidFill>
          <a:ln/>
        </p:spPr>
      </p:sp>
      <p:sp>
        <p:nvSpPr>
          <p:cNvPr id="7" name="Text 4"/>
          <p:cNvSpPr txBox="1"/>
          <p:nvPr/>
        </p:nvSpPr>
        <p:spPr>
          <a:xfrm>
            <a:off x="1499507" y="3123808"/>
            <a:ext cx="1005840" cy="310896"/>
          </a:xfrm>
          <a:prstGeom prst="rect">
            <a:avLst/>
          </a:prstGeom>
          <a:solidFill>
            <a:srgbClr val="FFFEFA"/>
          </a:solidFill>
          <a:ln w="12700">
            <a:solidFill>
              <a:srgbClr val="111111"/>
            </a:solidFill>
          </a:ln>
        </p:spPr>
        <p:txBody>
          <a:bodyPr wrap="square" lIns="38100" tIns="38100" rIns="38100" bIns="38100" rtlCol="0" anchor="ctr"/>
          <a:lstStyle/>
          <a:p>
            <a:pPr algn="ctr" indent="0" marL="0">
              <a:buNone/>
            </a:pPr>
            <a:r>
              <a:rPr lang="en-US" sz="1200" b="1" dirty="0">
                <a:solidFill>
                  <a:srgbClr val="111111"/>
                </a:solidFill>
                <a:latin typeface="Arial" pitchFamily="34" charset="0"/>
                <a:ea typeface="Arial" pitchFamily="34" charset="-122"/>
                <a:cs typeface="Arial" pitchFamily="34" charset="-120"/>
              </a:rPr>
              <a:t>Sonne</a:t>
            </a:r>
            <a:endParaRPr lang="en-US" sz="1200" dirty="0"/>
          </a:p>
        </p:txBody>
      </p:sp>
      <p:sp>
        <p:nvSpPr>
          <p:cNvPr id="8" name="Shape 5"/>
          <p:cNvSpPr/>
          <p:nvPr/>
        </p:nvSpPr>
        <p:spPr>
          <a:xfrm>
            <a:off x="7194600" y="2045545"/>
            <a:ext cx="1439414" cy="9144"/>
          </a:xfrm>
          <a:prstGeom prst="line">
            <a:avLst/>
          </a:prstGeom>
          <a:noFill/>
          <a:ln w="12700">
            <a:solidFill>
              <a:srgbClr val="111111"/>
            </a:solidFill>
            <a:prstDash val="sysDot"/>
          </a:ln>
        </p:spPr>
      </p:sp>
      <p:sp>
        <p:nvSpPr>
          <p:cNvPr id="9" name="Shape 6"/>
          <p:cNvSpPr/>
          <p:nvPr/>
        </p:nvSpPr>
        <p:spPr>
          <a:xfrm>
            <a:off x="7153452" y="2004397"/>
            <a:ext cx="82296" cy="82296"/>
          </a:xfrm>
          <a:prstGeom prst="ellipse">
            <a:avLst/>
          </a:prstGeom>
          <a:solidFill>
            <a:srgbClr val="111111"/>
          </a:solidFill>
          <a:ln/>
        </p:spPr>
      </p:sp>
      <p:sp>
        <p:nvSpPr>
          <p:cNvPr id="10" name="Text 7"/>
          <p:cNvSpPr txBox="1"/>
          <p:nvPr/>
        </p:nvSpPr>
        <p:spPr>
          <a:xfrm>
            <a:off x="8131094" y="1890097"/>
            <a:ext cx="1005840" cy="310896"/>
          </a:xfrm>
          <a:prstGeom prst="rect">
            <a:avLst/>
          </a:prstGeom>
          <a:solidFill>
            <a:srgbClr val="FFFEFA"/>
          </a:solidFill>
          <a:ln w="12700">
            <a:solidFill>
              <a:srgbClr val="111111"/>
            </a:solidFill>
          </a:ln>
        </p:spPr>
        <p:txBody>
          <a:bodyPr wrap="square" lIns="38100" tIns="38100" rIns="38100" bIns="38100" rtlCol="0" anchor="ctr"/>
          <a:lstStyle/>
          <a:p>
            <a:pPr algn="ctr" indent="0" marL="0">
              <a:buNone/>
            </a:pPr>
            <a:r>
              <a:rPr lang="en-US" sz="1200" b="1" dirty="0">
                <a:solidFill>
                  <a:srgbClr val="111111"/>
                </a:solidFill>
                <a:latin typeface="Arial" pitchFamily="34" charset="0"/>
                <a:ea typeface="Arial" pitchFamily="34" charset="-122"/>
                <a:cs typeface="Arial" pitchFamily="34" charset="-120"/>
              </a:rPr>
              <a:t>Wolke</a:t>
            </a:r>
            <a:endParaRPr lang="en-US" sz="1200" dirty="0"/>
          </a:p>
        </p:txBody>
      </p:sp>
      <p:sp>
        <p:nvSpPr>
          <p:cNvPr id="11" name="Shape 8"/>
          <p:cNvSpPr/>
          <p:nvPr/>
        </p:nvSpPr>
        <p:spPr>
          <a:xfrm>
            <a:off x="5858001" y="3022233"/>
            <a:ext cx="1079561" cy="9144"/>
          </a:xfrm>
          <a:prstGeom prst="line">
            <a:avLst/>
          </a:prstGeom>
          <a:noFill/>
          <a:ln w="12700">
            <a:solidFill>
              <a:srgbClr val="111111"/>
            </a:solidFill>
            <a:prstDash val="sysDot"/>
          </a:ln>
        </p:spPr>
      </p:sp>
      <p:sp>
        <p:nvSpPr>
          <p:cNvPr id="12" name="Shape 9"/>
          <p:cNvSpPr/>
          <p:nvPr/>
        </p:nvSpPr>
        <p:spPr>
          <a:xfrm>
            <a:off x="6896414" y="2981085"/>
            <a:ext cx="82296" cy="82296"/>
          </a:xfrm>
          <a:prstGeom prst="ellipse">
            <a:avLst/>
          </a:prstGeom>
          <a:solidFill>
            <a:srgbClr val="111111"/>
          </a:solidFill>
          <a:ln/>
        </p:spPr>
      </p:sp>
      <p:sp>
        <p:nvSpPr>
          <p:cNvPr id="13" name="Text 10"/>
          <p:cNvSpPr txBox="1"/>
          <p:nvPr/>
        </p:nvSpPr>
        <p:spPr>
          <a:xfrm>
            <a:off x="5172201" y="2866785"/>
            <a:ext cx="1371600" cy="310896"/>
          </a:xfrm>
          <a:prstGeom prst="rect">
            <a:avLst/>
          </a:prstGeom>
          <a:solidFill>
            <a:srgbClr val="FFFEFA"/>
          </a:solidFill>
          <a:ln w="12700">
            <a:solidFill>
              <a:srgbClr val="111111"/>
            </a:solidFill>
          </a:ln>
        </p:spPr>
        <p:txBody>
          <a:bodyPr wrap="square" lIns="38100" tIns="38100" rIns="38100" bIns="38100" rtlCol="0" anchor="ctr"/>
          <a:lstStyle/>
          <a:p>
            <a:pPr algn="ctr" indent="0" marL="0">
              <a:buNone/>
            </a:pPr>
            <a:r>
              <a:rPr lang="en-US" sz="1200" b="1" dirty="0">
                <a:solidFill>
                  <a:srgbClr val="111111"/>
                </a:solidFill>
                <a:latin typeface="Arial" pitchFamily="34" charset="0"/>
                <a:ea typeface="Arial" pitchFamily="34" charset="-122"/>
                <a:cs typeface="Arial" pitchFamily="34" charset="-120"/>
              </a:rPr>
              <a:t>Niederschlag</a:t>
            </a:r>
            <a:endParaRPr lang="en-US" sz="1200" dirty="0"/>
          </a:p>
        </p:txBody>
      </p:sp>
      <p:sp>
        <p:nvSpPr>
          <p:cNvPr id="14" name="Shape 11"/>
          <p:cNvSpPr/>
          <p:nvPr/>
        </p:nvSpPr>
        <p:spPr>
          <a:xfrm flipV="1">
            <a:off x="3467545" y="3047935"/>
            <a:ext cx="9144" cy="642558"/>
          </a:xfrm>
          <a:prstGeom prst="line">
            <a:avLst/>
          </a:prstGeom>
          <a:noFill/>
          <a:ln w="12700">
            <a:solidFill>
              <a:srgbClr val="111111"/>
            </a:solidFill>
            <a:prstDash val="sysDot"/>
          </a:ln>
        </p:spPr>
      </p:sp>
      <p:sp>
        <p:nvSpPr>
          <p:cNvPr id="15" name="Shape 12"/>
          <p:cNvSpPr/>
          <p:nvPr/>
        </p:nvSpPr>
        <p:spPr>
          <a:xfrm>
            <a:off x="3426397" y="3649345"/>
            <a:ext cx="82296" cy="82296"/>
          </a:xfrm>
          <a:prstGeom prst="ellipse">
            <a:avLst/>
          </a:prstGeom>
          <a:solidFill>
            <a:srgbClr val="111111"/>
          </a:solidFill>
          <a:ln/>
        </p:spPr>
      </p:sp>
      <p:sp>
        <p:nvSpPr>
          <p:cNvPr id="16" name="Text 13"/>
          <p:cNvSpPr txBox="1"/>
          <p:nvPr/>
        </p:nvSpPr>
        <p:spPr>
          <a:xfrm>
            <a:off x="2781745" y="2892487"/>
            <a:ext cx="1371600" cy="310896"/>
          </a:xfrm>
          <a:prstGeom prst="rect">
            <a:avLst/>
          </a:prstGeom>
          <a:solidFill>
            <a:srgbClr val="FFFEFA"/>
          </a:solidFill>
          <a:ln w="12700">
            <a:solidFill>
              <a:srgbClr val="111111"/>
            </a:solidFill>
          </a:ln>
        </p:spPr>
        <p:txBody>
          <a:bodyPr wrap="square" lIns="38100" tIns="38100" rIns="38100" bIns="38100" rtlCol="0" anchor="ctr"/>
          <a:lstStyle/>
          <a:p>
            <a:pPr algn="ctr" indent="0" marL="0">
              <a:buNone/>
            </a:pPr>
            <a:r>
              <a:rPr lang="en-US" sz="1200" b="1" dirty="0">
                <a:solidFill>
                  <a:srgbClr val="111111"/>
                </a:solidFill>
                <a:latin typeface="Arial" pitchFamily="34" charset="0"/>
                <a:ea typeface="Arial" pitchFamily="34" charset="-122"/>
                <a:cs typeface="Arial" pitchFamily="34" charset="-120"/>
              </a:rPr>
              <a:t>Verdunstung</a:t>
            </a:r>
            <a:endParaRPr lang="en-US" sz="1200" dirty="0"/>
          </a:p>
        </p:txBody>
      </p:sp>
      <p:sp>
        <p:nvSpPr>
          <p:cNvPr id="17" name="Shape 14"/>
          <p:cNvSpPr/>
          <p:nvPr/>
        </p:nvSpPr>
        <p:spPr>
          <a:xfrm flipV="1">
            <a:off x="8479791" y="2610996"/>
            <a:ext cx="154223" cy="771070"/>
          </a:xfrm>
          <a:prstGeom prst="line">
            <a:avLst/>
          </a:prstGeom>
          <a:noFill/>
          <a:ln w="12700">
            <a:solidFill>
              <a:srgbClr val="111111"/>
            </a:solidFill>
            <a:prstDash val="sysDot"/>
          </a:ln>
        </p:spPr>
      </p:sp>
      <p:sp>
        <p:nvSpPr>
          <p:cNvPr id="18" name="Shape 15"/>
          <p:cNvSpPr/>
          <p:nvPr/>
        </p:nvSpPr>
        <p:spPr>
          <a:xfrm>
            <a:off x="8438643" y="3340917"/>
            <a:ext cx="82296" cy="82296"/>
          </a:xfrm>
          <a:prstGeom prst="ellipse">
            <a:avLst/>
          </a:prstGeom>
          <a:solidFill>
            <a:srgbClr val="111111"/>
          </a:solidFill>
          <a:ln/>
        </p:spPr>
      </p:sp>
      <p:sp>
        <p:nvSpPr>
          <p:cNvPr id="19" name="Text 16"/>
          <p:cNvSpPr txBox="1"/>
          <p:nvPr/>
        </p:nvSpPr>
        <p:spPr>
          <a:xfrm>
            <a:off x="8176814" y="2455548"/>
            <a:ext cx="914400" cy="310896"/>
          </a:xfrm>
          <a:prstGeom prst="rect">
            <a:avLst/>
          </a:prstGeom>
          <a:solidFill>
            <a:srgbClr val="FFFEFA"/>
          </a:solidFill>
          <a:ln w="12700">
            <a:solidFill>
              <a:srgbClr val="111111"/>
            </a:solidFill>
          </a:ln>
        </p:spPr>
        <p:txBody>
          <a:bodyPr wrap="square" lIns="38100" tIns="38100" rIns="38100" bIns="38100" rtlCol="0" anchor="ctr"/>
          <a:lstStyle/>
          <a:p>
            <a:pPr algn="ctr" indent="0" marL="0">
              <a:buNone/>
            </a:pPr>
            <a:r>
              <a:rPr lang="en-US" sz="1200" b="1" dirty="0">
                <a:solidFill>
                  <a:srgbClr val="111111"/>
                </a:solidFill>
                <a:latin typeface="Arial" pitchFamily="34" charset="0"/>
                <a:ea typeface="Arial" pitchFamily="34" charset="-122"/>
                <a:cs typeface="Arial" pitchFamily="34" charset="-120"/>
              </a:rPr>
              <a:t>Berg</a:t>
            </a:r>
            <a:endParaRPr lang="en-US" sz="1200" dirty="0"/>
          </a:p>
        </p:txBody>
      </p:sp>
      <p:sp>
        <p:nvSpPr>
          <p:cNvPr id="20" name="Shape 17"/>
          <p:cNvSpPr/>
          <p:nvPr/>
        </p:nvSpPr>
        <p:spPr>
          <a:xfrm>
            <a:off x="6423485" y="4872800"/>
            <a:ext cx="205631" cy="539749"/>
          </a:xfrm>
          <a:prstGeom prst="line">
            <a:avLst/>
          </a:prstGeom>
          <a:noFill/>
          <a:ln w="12700">
            <a:solidFill>
              <a:srgbClr val="111111"/>
            </a:solidFill>
            <a:prstDash val="sysDot"/>
          </a:ln>
        </p:spPr>
      </p:sp>
      <p:sp>
        <p:nvSpPr>
          <p:cNvPr id="21" name="Shape 18"/>
          <p:cNvSpPr/>
          <p:nvPr/>
        </p:nvSpPr>
        <p:spPr>
          <a:xfrm>
            <a:off x="6382337" y="4831652"/>
            <a:ext cx="82296" cy="82296"/>
          </a:xfrm>
          <a:prstGeom prst="ellipse">
            <a:avLst/>
          </a:prstGeom>
          <a:solidFill>
            <a:srgbClr val="111111"/>
          </a:solidFill>
          <a:ln/>
        </p:spPr>
      </p:sp>
      <p:sp>
        <p:nvSpPr>
          <p:cNvPr id="22" name="Text 19"/>
          <p:cNvSpPr txBox="1"/>
          <p:nvPr/>
        </p:nvSpPr>
        <p:spPr>
          <a:xfrm>
            <a:off x="5760436" y="5257100"/>
            <a:ext cx="1737360" cy="310896"/>
          </a:xfrm>
          <a:prstGeom prst="rect">
            <a:avLst/>
          </a:prstGeom>
          <a:solidFill>
            <a:srgbClr val="FFFEFA"/>
          </a:solidFill>
          <a:ln w="12700">
            <a:solidFill>
              <a:srgbClr val="111111"/>
            </a:solidFill>
          </a:ln>
        </p:spPr>
        <p:txBody>
          <a:bodyPr wrap="square" lIns="38100" tIns="38100" rIns="38100" bIns="38100" rtlCol="0" anchor="ctr"/>
          <a:lstStyle/>
          <a:p>
            <a:pPr algn="ctr" indent="0" marL="0">
              <a:buNone/>
            </a:pPr>
            <a:r>
              <a:rPr lang="en-US" sz="1200" b="1" dirty="0">
                <a:solidFill>
                  <a:srgbClr val="111111"/>
                </a:solidFill>
                <a:latin typeface="Arial" pitchFamily="34" charset="0"/>
                <a:ea typeface="Arial" pitchFamily="34" charset="-122"/>
                <a:cs typeface="Arial" pitchFamily="34" charset="-120"/>
              </a:rPr>
              <a:t>Fluss / Rückfluss</a:t>
            </a:r>
            <a:endParaRPr lang="en-US" sz="1200" dirty="0"/>
          </a:p>
        </p:txBody>
      </p:sp>
      <p:sp>
        <p:nvSpPr>
          <p:cNvPr id="23" name="Shape 20"/>
          <p:cNvSpPr/>
          <p:nvPr/>
        </p:nvSpPr>
        <p:spPr>
          <a:xfrm flipV="1">
            <a:off x="2413688" y="4718586"/>
            <a:ext cx="9144" cy="205619"/>
          </a:xfrm>
          <a:prstGeom prst="line">
            <a:avLst/>
          </a:prstGeom>
          <a:noFill/>
          <a:ln w="12700">
            <a:solidFill>
              <a:srgbClr val="111111"/>
            </a:solidFill>
            <a:prstDash val="sysDot"/>
          </a:ln>
        </p:spPr>
      </p:sp>
      <p:sp>
        <p:nvSpPr>
          <p:cNvPr id="24" name="Shape 21"/>
          <p:cNvSpPr/>
          <p:nvPr/>
        </p:nvSpPr>
        <p:spPr>
          <a:xfrm>
            <a:off x="2372540" y="4883056"/>
            <a:ext cx="82296" cy="82296"/>
          </a:xfrm>
          <a:prstGeom prst="ellipse">
            <a:avLst/>
          </a:prstGeom>
          <a:solidFill>
            <a:srgbClr val="111111"/>
          </a:solidFill>
          <a:ln/>
        </p:spPr>
      </p:sp>
      <p:sp>
        <p:nvSpPr>
          <p:cNvPr id="25" name="Text 22"/>
          <p:cNvSpPr txBox="1"/>
          <p:nvPr/>
        </p:nvSpPr>
        <p:spPr>
          <a:xfrm>
            <a:off x="1727888" y="4563138"/>
            <a:ext cx="1371600" cy="310896"/>
          </a:xfrm>
          <a:prstGeom prst="rect">
            <a:avLst/>
          </a:prstGeom>
          <a:solidFill>
            <a:srgbClr val="FFFEFA"/>
          </a:solidFill>
          <a:ln w="12700">
            <a:solidFill>
              <a:srgbClr val="111111"/>
            </a:solidFill>
          </a:ln>
        </p:spPr>
        <p:txBody>
          <a:bodyPr wrap="square" lIns="38100" tIns="38100" rIns="38100" bIns="38100" rtlCol="0" anchor="ctr"/>
          <a:lstStyle/>
          <a:p>
            <a:pPr algn="ctr" indent="0" marL="0">
              <a:buNone/>
            </a:pPr>
            <a:r>
              <a:rPr lang="en-US" sz="1200" b="1" dirty="0">
                <a:solidFill>
                  <a:srgbClr val="111111"/>
                </a:solidFill>
                <a:latin typeface="Arial" pitchFamily="34" charset="0"/>
                <a:ea typeface="Arial" pitchFamily="34" charset="-122"/>
                <a:cs typeface="Arial" pitchFamily="34" charset="-120"/>
              </a:rPr>
              <a:t>Meer / See</a:t>
            </a:r>
            <a:endParaRPr lang="en-US" sz="1200" dirty="0"/>
          </a:p>
        </p:txBody>
      </p:sp>
      <p:sp>
        <p:nvSpPr>
          <p:cNvPr id="26" name="Text 23"/>
          <p:cNvSpPr txBox="1"/>
          <p:nvPr/>
        </p:nvSpPr>
        <p:spPr>
          <a:xfrm>
            <a:off x="548640" y="6419088"/>
            <a:ext cx="11091672" cy="320040"/>
          </a:xfrm>
          <a:prstGeom prst="rect">
            <a:avLst/>
          </a:prstGeom>
          <a:noFill/>
          <a:ln/>
        </p:spPr>
        <p:txBody>
          <a:bodyPr wrap="square" lIns="0" tIns="0" rIns="0" bIns="0" rtlCol="0" anchor="ctr"/>
          <a:lstStyle/>
          <a:p>
            <a:pPr indent="0" marL="0">
              <a:buNone/>
            </a:pPr>
            <a:r>
              <a:rPr lang="en-US" sz="1000" dirty="0">
                <a:solidFill>
                  <a:srgbClr val="5A5A5A"/>
                </a:solidFill>
                <a:latin typeface="Arial" pitchFamily="34" charset="0"/>
                <a:ea typeface="Arial" pitchFamily="34" charset="-122"/>
                <a:cs typeface="Arial" pitchFamily="34" charset="-120"/>
              </a:rPr>
              <a:t>Nachher · Anschauungsbild   ·   Beispiel für den NMG-Unterricht, Zyklus 2</a:t>
            </a:r>
            <a:endParaRPr lang="en-US" sz="10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Slides>
  <Notes>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vt:i4>
      </vt:variant>
    </vt:vector>
  </HeadingPairs>
  <TitlesOfParts>
    <vt:vector size="4" baseType="lpstr">
      <vt:lpstr>Arial</vt:lpstr>
      <vt:lpstr>Calibri</vt:lpstr>
      <vt:lpstr>Office Theme</vt:lpstr>
      <vt:lpstr>Slide 1</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2026-08-26T11:43:31Z</dcterms:created>
  <dcterms:modified xsi:type="dcterms:W3CDTF">2026-08-26T11:43:31Z</dcterms:modified>
</cp:coreProperties>
</file>