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Neben dem Unterricht gibt es feste Ämtli im Schulzimmer: Der Tafeldienst wischt die Wandtafel sauber, der Pöstlerdienst verteilt Mitteilungen an die Klasse, der Ordnungsdienst räumt am Ende des Tages auf, und der Pflanzendienst kontrolliert und giesst die Pflanzen.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7F5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48640"/>
            <a:ext cx="11091672" cy="5760720"/>
          </a:xfrm>
          <a:prstGeom prst="rect">
            <a:avLst/>
          </a:prstGeom>
          <a:solidFill>
            <a:srgbClr val="FFFEFA"/>
          </a:solidFill>
          <a:ln w="12700">
            <a:solidFill>
              <a:srgbClr val="E2DED2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914400" y="777240"/>
            <a:ext cx="10332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Unsere Ämtli</a:t>
            </a:r>
            <a:endParaRPr lang="en-US" sz="2800" dirty="0"/>
          </a:p>
        </p:txBody>
      </p:sp>
      <p:pic>
        <p:nvPicPr>
          <p:cNvPr id="4" name="Image 0" descr="assets/icons/schwamm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5840" y="1920240"/>
            <a:ext cx="1828800" cy="18288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731520" y="3977640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Tafeldienst</a:t>
            </a:r>
            <a:endParaRPr lang="en-US" sz="1400" dirty="0"/>
          </a:p>
        </p:txBody>
      </p:sp>
      <p:pic>
        <p:nvPicPr>
          <p:cNvPr id="6" name="Image 1" descr="assets/icons/umschlag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8664" y="1920240"/>
            <a:ext cx="1828800" cy="1828800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3514344" y="3977640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Pöstlerdienst</a:t>
            </a:r>
            <a:endParaRPr lang="en-US" sz="1400" dirty="0"/>
          </a:p>
        </p:txBody>
      </p:sp>
      <p:pic>
        <p:nvPicPr>
          <p:cNvPr id="8" name="Image 2" descr="assets/icons/stuehl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71488" y="1920240"/>
            <a:ext cx="1828800" cy="1828800"/>
          </a:xfrm>
          <a:prstGeom prst="rect">
            <a:avLst/>
          </a:prstGeom>
        </p:spPr>
      </p:pic>
      <p:sp>
        <p:nvSpPr>
          <p:cNvPr id="9" name="Text 4"/>
          <p:cNvSpPr txBox="1"/>
          <p:nvPr/>
        </p:nvSpPr>
        <p:spPr>
          <a:xfrm>
            <a:off x="6297168" y="3977640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Ordnungsdienst</a:t>
            </a:r>
            <a:endParaRPr lang="en-US" sz="1400" dirty="0"/>
          </a:p>
        </p:txBody>
      </p:sp>
      <p:pic>
        <p:nvPicPr>
          <p:cNvPr id="10" name="Image 3" descr="assets/icons/giesskann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54312" y="1920240"/>
            <a:ext cx="1828800" cy="1828800"/>
          </a:xfrm>
          <a:prstGeom prst="rect">
            <a:avLst/>
          </a:prstGeom>
        </p:spPr>
      </p:pic>
      <p:sp>
        <p:nvSpPr>
          <p:cNvPr id="11" name="Text 5"/>
          <p:cNvSpPr txBox="1"/>
          <p:nvPr/>
        </p:nvSpPr>
        <p:spPr>
          <a:xfrm>
            <a:off x="9079992" y="3977640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Pflanzendienst</a:t>
            </a:r>
            <a:endParaRPr lang="en-US" sz="1400" dirty="0"/>
          </a:p>
        </p:txBody>
      </p:sp>
      <p:sp>
        <p:nvSpPr>
          <p:cNvPr id="12" name="Text 6"/>
          <p:cNvSpPr txBox="1"/>
          <p:nvPr/>
        </p:nvSpPr>
        <p:spPr>
          <a:xfrm>
            <a:off x="548640" y="6419088"/>
            <a:ext cx="1109167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A5A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Nachher · Piktogramm-Reihe   ·   Beispiel für den Unterricht, Zyklus 1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2026-08-26T11:43:35Z</dcterms:created>
  <dcterms:modified xsi:type="dcterms:W3CDTF">2026-08-26T11:43:35Z</dcterms:modified>
</cp:coreProperties>
</file>