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sieht unser Schultag aus: Wir beginnen im Morgenkreis, arbeiten danach in einem Lernblock und haben eine Znüni-Pause. Anschliessend gehen wir nach draussen in die Pause. Am Ende des Tages geht jedes Kind wieder nach Hause.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11091672" cy="5760720"/>
          </a:xfrm>
          <a:prstGeom prst="rect">
            <a:avLst/>
          </a:prstGeom>
          <a:solidFill>
            <a:srgbClr val="FFFEFA"/>
          </a:solidFill>
          <a:ln w="12700">
            <a:solidFill>
              <a:srgbClr val="E2DED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914400" y="777240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Unser Schultag</a:t>
            </a:r>
            <a:endParaRPr lang="en-US" sz="2800" dirty="0"/>
          </a:p>
        </p:txBody>
      </p:sp>
      <p:pic>
        <p:nvPicPr>
          <p:cNvPr id="4" name="Image 0" descr="assets/icons/morgenkrei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920240"/>
            <a:ext cx="1828800" cy="1828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31520" y="39776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Morgenkreis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2762631" y="2752344"/>
            <a:ext cx="402336" cy="164592"/>
          </a:xfrm>
          <a:prstGeom prst="rightArrow">
            <a:avLst/>
          </a:prstGeom>
          <a:solidFill>
            <a:srgbClr val="111111"/>
          </a:solidFill>
          <a:ln/>
        </p:spPr>
      </p:sp>
      <p:pic>
        <p:nvPicPr>
          <p:cNvPr id="7" name="Image 1" descr="assets/icons/buc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958" y="1920240"/>
            <a:ext cx="1828800" cy="18288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2818638" y="39776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Lernblock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4849749" y="2752344"/>
            <a:ext cx="402336" cy="164592"/>
          </a:xfrm>
          <a:prstGeom prst="rightArrow">
            <a:avLst/>
          </a:prstGeom>
          <a:solidFill>
            <a:srgbClr val="111111"/>
          </a:solidFill>
          <a:ln/>
        </p:spPr>
      </p:sp>
      <p:pic>
        <p:nvPicPr>
          <p:cNvPr id="10" name="Image 2" descr="assets/icons/znueni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076" y="1920240"/>
            <a:ext cx="1828800" cy="182880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905756" y="39776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Znüni</a:t>
            </a:r>
            <a:endParaRPr lang="en-US" sz="1400" dirty="0"/>
          </a:p>
        </p:txBody>
      </p:sp>
      <p:sp>
        <p:nvSpPr>
          <p:cNvPr id="12" name="Shape 7"/>
          <p:cNvSpPr/>
          <p:nvPr/>
        </p:nvSpPr>
        <p:spPr>
          <a:xfrm>
            <a:off x="6936867" y="2752344"/>
            <a:ext cx="402336" cy="164592"/>
          </a:xfrm>
          <a:prstGeom prst="rightArrow">
            <a:avLst/>
          </a:prstGeom>
          <a:solidFill>
            <a:srgbClr val="111111"/>
          </a:solidFill>
          <a:ln/>
        </p:spPr>
      </p:sp>
      <p:pic>
        <p:nvPicPr>
          <p:cNvPr id="13" name="Image 3" descr="assets/icons/bal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7194" y="1920240"/>
            <a:ext cx="1828800" cy="182880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6992874" y="39776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Pause</a:t>
            </a:r>
            <a:endParaRPr lang="en-US" sz="1400" dirty="0"/>
          </a:p>
        </p:txBody>
      </p:sp>
      <p:sp>
        <p:nvSpPr>
          <p:cNvPr id="15" name="Shape 9"/>
          <p:cNvSpPr/>
          <p:nvPr/>
        </p:nvSpPr>
        <p:spPr>
          <a:xfrm>
            <a:off x="9023985" y="2752344"/>
            <a:ext cx="402336" cy="164592"/>
          </a:xfrm>
          <a:prstGeom prst="rightArrow">
            <a:avLst/>
          </a:prstGeom>
          <a:solidFill>
            <a:srgbClr val="111111"/>
          </a:solidFill>
          <a:ln/>
        </p:spPr>
      </p:sp>
      <p:pic>
        <p:nvPicPr>
          <p:cNvPr id="16" name="Image 4" descr="assets/icons/heimweg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4312" y="1920240"/>
            <a:ext cx="1828800" cy="182880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9079992" y="39776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Heimweg</a:t>
            </a:r>
            <a:endParaRPr lang="en-US" sz="1400" dirty="0"/>
          </a:p>
        </p:txBody>
      </p:sp>
      <p:sp>
        <p:nvSpPr>
          <p:cNvPr id="18" name="Text 11"/>
          <p:cNvSpPr txBox="1"/>
          <p:nvPr/>
        </p:nvSpPr>
        <p:spPr>
          <a:xfrm>
            <a:off x="548640" y="6419088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Nachher · Piktogramm-Reihe   ·   Beispiel für den Unterricht, Zyklus 1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2026-08-26T11:43:35Z</dcterms:created>
  <dcterms:modified xsi:type="dcterms:W3CDTF">2026-08-26T11:43:35Z</dcterms:modified>
</cp:coreProperties>
</file>