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86868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Wortarten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1554480"/>
            <a:ext cx="1033272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Wörter lassen sich in unterschiedliche Wortarten einteilen.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 sind Namenwörter. Sie benennen Menschen, Tiere, Dinge oder Begriffe.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 werden grossgeschrieben und stehen meist mit einem Artikel.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Beispiele für Nomen sind Haus, Katze, Lehrerin oder Freude.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Verben sind Tuwörter. Sie beschreiben eine Handlung oder einen Zustand.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Verben verändern sich je nach Person und Zeitform.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Beispiele für Verben sind laufen, denken, sein oder spielen.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Adjektive sind Wiewörter. Sie beschreiben eine Eigenschaft genauer.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Adjektive können gesteigert werden: schnell, schneller, am schnellsten.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Beispiele für Adjektive sind gross, bunt, leise oder freundlich.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Artikel stehen vor dem Nomen und zeigen Geschlecht und Anzahl an.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 unterscheidet bestimmte Artikel (der, die, das) und unbestimmte (ein, eine).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Vorher · Textfolie   ·   Beispiel für den Deutschunterricht,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2026-08-26T09:29:00Z</dcterms:created>
  <dcterms:modified xsi:type="dcterms:W3CDTF">2026-08-26T09:29:00Z</dcterms:modified>
</cp:coreProperties>
</file>